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380FCB-5945-471C-B60A-842213CD8A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251008-DAB5-41ED-BAEA-8EF7A7920E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Difference waves between ERPs elicited by 0 semitone and those elicited by 4, 7, and 12 semitone Δf for young, middle-aged, and older adults, respectively. (A) Difference waves to the 0.4 s ABA—triplet averaged at T7 (left temporal), FCz (midline frontocentral), and T8 (right temporal) for the 3 age groups. Horizontal bars above the timescale represent pure tones in the stimulus pattern. (B) Scalp distribution of voltage of the difference waves during the N1c and P2 waves for the 3 age groups collapsed across the 3 levels of non-0 Δf. Darker regions indicate more activity, with polarity labeled by + and − signs. Isocontour lines represent 0.14 μV/step for P2 and 0.05 μV/step for N1c.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A5D635-7B60-4D4D-95B8-FF530FA5DD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3, March 2007, Pages 501–512, </a:t>
            </a:r>
            <a:r>
              <a:rPr lang="en-US" altLang="en-US" sz="1000">
                <a:solidFill>
                  <a:srgbClr val="333333"/>
                </a:solidFill>
                <a:hlinkClick r:id="rId3"/>
              </a:rPr>
              <a:t>https://doi.org/10.1093/cercor/bhj175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Difference waves between ERPs elicited by 0 semitone and those elicited by 4, 7, and 12 semitone Δf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Difference waves between ERPs elicited by 0 semitone and those elicited by 4, 7, and 12 semitone Δf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2024-04-26T07:55:52Z</dcterms:modified>
</cp:coreProperties>
</file>