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1E9AAC-747D-4D7A-BCD3-99CEA5CD18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1EC69-9F66-4616-971B-0E7E83B1A5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1D91CA-509F-4550-942B-D810306C63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2024-04-26T10:19:04Z</dcterms:modified>
</cp:coreProperties>
</file>