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B453A7-C459-41FF-AD79-5BB8AADFA7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885F9B-C52B-42DB-A0BF-DBD89C8FE4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single trial of the working memory task. Subjects were instructed to remember the tree in which the monkey hid his bananas during the delay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688390-D2D9-444F-887D-DA7A5B905D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2790–2799,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single trial of the working memory task. Subjects were instructed to remember the tree in which the monkey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single trial of the working memory task. Subjects were instructed to remember the tree in which the monkey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2024-04-26T06:29:26Z</dcterms:modified>
</cp:coreProperties>
</file>