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126ED-917C-4953-AE1B-083190402C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EC365-E61A-4CF8-BC1B-DF3F483AE1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61F6F-A778-4DA4-8A2D-EFCDA21D2E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2024-05-01T21:19:48Z</dcterms:modified>
</cp:coreProperties>
</file>