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51CE12B-98A9-4BE2-B9B7-6BA0895AFB9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65DD98-2D29-437C-8DF2-500B7F4D685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Schematic diagram of the DMS paradigm. Two trials are shown, the 1st with a set size of 1 and requiring a “no” response and the 2nd with a set size of 6 and requiring a “yes” response. The trial phases and their durations are listed beneath (ITI = intertrial interval).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C4DFE0E-F2B6-4A17-A566-D7401FC5FB2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23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9, September 2008, Pages 2077–2085,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https://doi.org/10.1093/cercor/bhm231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Schematic diagram of the DMS paradigm. Two trials are shown, the 1st with a set size of 1 and requiring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Schematic diagram of the DMS paradigm. Two trials are shown, the 1st with a set size of 1 and requiring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2024-09-19T02:29:17Z</dcterms:modified>
</cp:coreProperties>
</file>