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0E253-4599-483F-9938-DFC56B6FD2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1F7C8A-5992-4409-8B74-6464C40F43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Northern blot analysis of the flagellasialin mRNA. Total RNA fractions isolated from the testis (lane 1) and ovary (lane 2) of Hemicentrotus pulcherrimus were analyzed by northern blotting using full-length flagellasialin cDNA as a probe (left) or visualized with ethidium bromide (right) to show equal loading. The positions of 18S and 28S rRNA are indicated on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8C743-F573-4E03-98B4-6C3F2671D0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l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16, Issue 12, 1 December 2006, Pages 1229–1241,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https://doi.org/10.1093/glycob/cwl036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Northern blot analysis of the flagellasialin mRNA. Total RNA fractions isolated from the testis (lane 1)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Northern blot analysis of the flagellasialin mRNA. Total RNA fractions isolated from the testis (lane 1)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2024-04-26T09:27:56Z</dcterms:modified>
</cp:coreProperties>
</file>