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4A5517-D62A-4E11-9EAC-21211185E8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078D11-FA1C-4310-AE10-6E8419FA74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9A23A7-9C91-4EA4-AD9F-73CB169C31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2024-04-26T06:43:27Z</dcterms:modified>
</cp:coreProperties>
</file>