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3B92D1-D69C-4725-A76A-2929E8D24D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1B906-B33B-42BF-9756-78002BDC2D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Pulmonary histopathologic characteristics of fatal Bordetella pertussis pneumonia in infants (determined with use of hematoxylin and eosin stain). A, Necrotizing bronchiolitis and bronchopneumonia (original magnification, ×25). B, Abundant bordetellae in the cilia of respiratory epithelial cells in a bronchiole (original magnification, ×158). C, Abundant intra-alveolar macrophages and edema (original magnification, ×50). D, Coarse, amphophilic, intra-alveolar edema (original magnification, ×25). E and F, Aggregates of mixed leukocytes in pulmonary arterioles (original magnification, ×100).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A2470-C06C-4624-9C9C-31567590C2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897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3, 1 August 2008, Pages 328–338,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https://doi.org/10.1086/589753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Pulmonary histopathologic characteristics of fatal Bordetella pertussis pneumonia in infants (determined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Pulmonary histopathologic characteristics of fatal Bordetella pertussis pneumonia in infants (determined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2024-04-26T17:08:39Z</dcterms:modified>
</cp:coreProperties>
</file>