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C8A348-2A1D-4352-ACD0-86A9C7ACF4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91FBF0-3DCD-42E0-9817-3F7B9CA4ED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Contingency table for PET/CT in identifying mediastinal lymph node (LN) involvement.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European Association for Cardio-Thoracic Surgery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890BD0-E0EA-4A80-8A55-F06A950799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jcts.2009.04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Cardiothorac Surg</a:t>
            </a:r>
            <a:r>
              <a:rPr lang="en-US" altLang="en-US" sz="1000">
                <a:solidFill>
                  <a:srgbClr val="333333"/>
                </a:solidFill>
              </a:rPr>
              <a:t>, Volume 36, Issue 3, September 2009, Pages 440–445,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https://doi.org/10.1016/j.ejcts.2009.04.003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Contingency table for PET/CT in identifying mediastinal lymph node (LN) involvement.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5 Contingency table for PET/CT in identifying mediastinal lymph node (LN) involvement.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2024-04-26T05:29:45Z</dcterms:modified>
</cp:coreProperties>
</file>