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39BE2-BBB8-4073-AAB4-4211C29CEC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44EDF-352B-46FF-9B2B-69A0BD090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58491-5BAF-44E7-80EA-CB9CDBA3EC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2024-09-20T17:38:46Z</dcterms:modified>
</cp:coreProperties>
</file>