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37ABA-423A-4ADA-B4A4-942BB8C2E6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80236-9202-409C-B89A-CBB7771686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193F7-754C-450C-AA38-2BFE35FB6F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2024-05-08T23:45:12Z</dcterms:modified>
</cp:coreProperties>
</file>