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A151E3-2B7F-41A2-87E9-3841DADFA6E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3E850A-1FE6-4B3D-97B4-A0BC6953C7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A0E3A7-F5BA-4FA4-A44A-F1143E222C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2024-09-19T06:54:04Z</dcterms:modified>
</cp:coreProperties>
</file>