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3597D8-437C-47D3-BB59-8A84A350D51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D918C8-22E7-457D-AADD-4252B046588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Disposal Intentions as a Function of Self-Construal Priming and Nature of the Mimicker (Study 1)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9A1553-2C07-4D60-BA9D-844C5913DFB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Disposal Intentions as a Function of Self-Construal Priming and Similarity Mind-Set (Study 2)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9A1553-2C07-4D60-BA9D-844C5913DFB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Recustomization Behavior (%) as a Function of Product Type, Nature of the Mimicker, and Need for Uniqueness (Study 3)
Note.—Numbers reflect the percentage of people choosing to recustomize their product bundle.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9A1553-2C07-4D60-BA9D-844C5913DFB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Possession Disposal (%) as a Function of Self-Construal Priming and Degree of Effort (Study 4)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9A1553-2C07-4D60-BA9D-844C5913DFB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60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60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60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60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4, 1 December 2011, Pages 667–680,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https://doi.org/10.1086/660187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Disposal Intentions as a Function of Self-Construal Priming and Nature of the Mimicker (Study 1)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464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4, 1 December 2011, Pages 667–680,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https://doi.org/10.1086/660187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Disposal Intentions as a Function of Self-Construal Priming and Similarity Mind-Set (Study 2)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7385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4, 1 December 2011, Pages 667–680,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https://doi.org/10.1086/660187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Recustomization Behavior (%) as a Function of Product Type, Nature of the Mimicker, and Need for Uniqueness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76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4, 1 December 2011, Pages 667–680,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https://doi.org/10.1086/660187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Possession Disposal (%) as a Function of Self-Construal Priming and Degree of Effort (Study 4)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036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Disposal Intentions as a Function of Self-Construal Priming and Nature of the Mimicker (Study 1)
</vt:lpstr>
      <vt:lpstr>Figure 2. Disposal Intentions as a Function of Self-Construal Priming and Similarity Mind-Set (Study 2)
</vt:lpstr>
      <vt:lpstr>Figure 3. Recustomization Behavior (%) as a Function of Product Type, Nature of the Mimicker, and Need for Uniqueness ...</vt:lpstr>
      <vt:lpstr>Figure 4. Possession Disposal (%) as a Function of Self-Construal Priming and Degree of Effort (Study 4)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2024-04-26T20:53:18Z</dcterms:modified>
</cp:coreProperties>
</file>