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4D66FB-204F-4FA9-9B46-D42602870D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384B2-58FD-4FC7-B382-D342A50B05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Path analysis examining the direct and indirect effects of behavioral inattention on word reading efficiency. Unstandardized coefficients are reported for each pathway (standardized estimates in brackets). The direct effect of inattention on word reading controls for all remaining variables in the model. *p &lt; .05, **p &lt; .01, ***p &lt; .001.
Path analysis examining the direct and indirect effects of behavioral inattention on pseudoword reading efficiency. Unstandardized coefficients are reported for each pathway (standardized estimates in brackets). The direct effect of inattention on word reading controls for all remaining variables in the model. *p &lt; .05, **p &lt; .01,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F92D1A-7E25-436C-80E2-9FAB85698A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u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29, Issue 7, November 2014, Pages 680–690, </a:t>
            </a:r>
            <a:r>
              <a:rPr lang="en-US" altLang="en-US" sz="1000">
                <a:solidFill>
                  <a:srgbClr val="333333"/>
                </a:solidFill>
                <a:hlinkClick r:id="rId3"/>
              </a:rPr>
              <a:t>https://doi.org/10.1093/arclin/acu040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Path analysis examining the direct and indirect effects of behavioral inattention on word reading efficiency.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Path analysis examining the direct and indirect effects of behavioral inattention on word reading efficiency.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2024-04-26T09:57:12Z</dcterms:modified>
</cp:coreProperties>
</file>