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11BAA3-211B-430A-9793-51B2CEC013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09D9FC-3651-4D18-960C-A912D97AAD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meta-analysis for falls.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97AD91-CB96-47EE-821C-43647428CD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m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100, Issue 4, April 2007, Pages 185–192,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https://doi.org/10.1093/qjmed/hcm005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Results of the meta-analysis for falls.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Results of the meta-analysis for falls.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2024-04-26T14:23:22Z</dcterms:modified>
</cp:coreProperties>
</file>