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C2B74F-5D5F-451A-A998-BDD1D513C0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0D916B-FBFE-470F-ACF4-ADBB92A2CE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Algorithm for prescription of functional evaluation at the onset of rehabilitation or exercise programme after coronary artery bypass grafting. The following general criteria should be considered in planning exercise testing modality for exercise prescription: safety; comorbidities, i.e. haemoglobin values, musculoskeletal discomfort, healing issues at the incision sites; associated factors, i.e. deconditioning due to prolonged hospitalization, sedentary habits, orthopaedic limitations, occupational and recreational needs (see also legend to Figure 4). CABG = coronary artery bypass grafting; Hb = haemoglobin; LVEF = left ventricular ejection fraction.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2010.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44C550-1891-4BE1-95A3-ACF981A50E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2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20, October 2010, Pages 2501–2555, </a:t>
            </a:r>
            <a:r>
              <a:rPr lang="en-US" altLang="en-US" sz="1000">
                <a:solidFill>
                  <a:srgbClr val="333333"/>
                </a:solidFill>
                <a:hlinkClick r:id="rId3"/>
              </a:rPr>
              <a:t>https://doi.org/10.1093/eurheartj/ehq277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Algorithm for prescription of functional evaluation at the onset of rehabilitation or exercise programme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Algorithm for prescription of functional evaluation at the onset of rehabilitation or exercise programme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2024-04-26T13:12:31Z</dcterms:modified>
</cp:coreProperties>
</file>