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DF2A3-6F1A-4E16-BA74-57D54CB49D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5AB11-C5F5-4C2C-B96B-759CAEBF95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Forecasted cigarette consumption with trend breaks. The annual per adult cigarette consumption and one-step-ahead forecasts obtained from the fitted trend model with trend changes identified by the Bayesian change point algorithm is shown. Shaded region denotes 95% forecast confidence interval. Vertical straight lines are drawn at years where a significant trend change identified (see table 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59199-19C2-4034-A864-0739675B4C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17–21,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Forecasted cigarette consumption with trend breaks. The annual per adult cigarette consumption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Forecasted cigarette consumption with trend breaks. The annual per adult cigarette consumption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2024-05-01T14:37:26Z</dcterms:modified>
</cp:coreProperties>
</file>