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1C337-BED1-4370-B596-F797AF8E3E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C494C2-A72D-43BF-B76F-A745625B2F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E078C-BDE2-4FF2-8747-460DBF8B87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2024-04-26T09:47:13Z</dcterms:modified>
</cp:coreProperties>
</file>