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2C8451-4DDC-49CA-8D8B-4D246CAF39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AA71FE-A5FA-4376-9F6F-B7ED88D41C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I-CA LAO Caudal view demonstrating significant left main stem, circumflex and left anterior descending artery stenoses in an elderly gentleman, (b) MSCT-CA volume rendered image of the elderly gentleman in (a) demonstrating heavily calcified arteries which compromised evaluation of luminal stenoses, (c) I-CA of RCA in LAO 30° demonstrating a significant proximal RCA stenosis &gt;50% and (d) MSCT-CA curved multi-planar reconstruction demonstrating the same proximal RCA stenosis as (c) with severity of stenosis easily assessed due to the presence of soft rather than calcified plaque.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Association of Physicians.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7097C3-BF30-49C7-846C-72222F27FE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q1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104, Issue 1, January 2011, Pages 49–57,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https://doi.org/10.1093/qjmed/hcq163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(a) I-CA LAO Caudal view demonstrating significant left main stem, circumflex and left anterior descending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89200" y="1371600"/>
            <a:ext cx="417402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(a) I-CA LAO Caudal view demonstrating significant left main stem, circumflex and left anterior descending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2024-04-26T23:27:39Z</dcterms:modified>
</cp:coreProperties>
</file>