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3D5BE-4627-46DE-859F-6E414F9F4B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91B34-ABE7-4F87-9697-3A4ACC4EC2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Myofibrils from controls and NM-NEB patients stained for α-actinin and tropomodulin (Tmod). Left: Note the tropomodulin doublet in the middle of the sarcomere in control myofibrils, but diffuse staining in NM-NEB myofibrils. Middle: overlay of line scan intensity profile of α-actinin and tropomodulin. Right: The distance between tropomodulin staining (measured across the Z-disk, and indicated as Tmod-α-actinin-Tmod) is significantly reduced in NM-NEB myofibrils. (B) Alpha-actinin and tropomodulin staining of NebKO myofibrils is similar to the staining pattern of NM-NEB myofibrils in (A). (C) Left: Actin staining with phalloidin shows broad and homogenous staining in control myofibrils, whereas actin staining intensity in NM-NEB myofibrils gradually decreases from Z-disk towards the middle of the sarcomere. Middle and right: Analysis of phalloidin line scan intensities revealed significantly reduced average thin filament (TF) lengths in NM-NEB myofibrils. (D) Actin staining of NebKO myofibrils shows high resemblance with staining of NM myofibrils shown in (C). Data are based on ∼15 fibers per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0DD9C-1D17-42DE-856C-A11080D3FD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1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13, 1 July 2009, Pages 2359–2369,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(A) Myofibrils from controls and NM-NEB patients stained for α-actinin and tropomodulin (Tmod). Left: Note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(A) Myofibrils from controls and NM-NEB patients stained for α-actinin and tropomodulin (Tmod). Left: Note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2024-04-26T09:17:19Z</dcterms:modified>
</cp:coreProperties>
</file>