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06273B-57B7-4FF7-A104-7CF2CF349B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099A89-D0D1-412E-A0F4-12A5D90207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Interaction between T cells, their products and resident fibroblasts.
Naïve Th0 cells are polarized to Th2 cells through interaction with cytokines. These Th2 cells secrete their pro-fibrotic mediators, which interact with cognate receptors on the fibroblasts leading to downstream signalling and matrix deposition. The soluble IL-6 receptor binds IL-6 and the signal transduction subunit gp130 thereby transferring signalling capacity to the cell. Antibodies directed against T-cell mediators such as IL-6 and IL-13 are a possible therapeutic target, as are transcription factors such as STATs.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British Society for Rheumatology.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2E9D6D-5042-40A3-88DD-9B336A7D70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s0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51, Issue 9, September 2012, Pages 1540–1549,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https://doi.org/10.1093/rheumatology/kes090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Interaction between T cells, their products and resident fibroblasts.
Naïve Th0 cells are polarized to Th2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Interaction between T cells, their products and resident fibroblasts.
Naïve Th0 cells are polarized to Th2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2024-04-26T20:39:21Z</dcterms:modified>
</cp:coreProperties>
</file>