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B2A18F5-5D7B-489F-B941-5AAA5D3FA29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A3F4B88-CC7E-4FCA-B365-B8F5A5CCB1B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Effects of selective attention to high and low SFs. Attentional difference waves (attended minus unattended standards) highlighting the SN associated with attention to high (A) and low (B) SF stimuli are shown for 3 electrode clusters (depicted by outlined boxes). Gray tracings are grand-averaged ERPs from SZ patients. Black tracings are grand-averaged ERPs from control subjects. Negative voltage is plotted 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59A0925-B8EA-4089-81FA-A16B24B9616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19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6, June 2012, Pages 1282–1293, </a:t>
            </a:r>
            <a:r>
              <a:rPr lang="en-US" altLang="en-US" sz="1000">
                <a:solidFill>
                  <a:srgbClr val="333333"/>
                </a:solidFill>
                <a:hlinkClick r:id="rId3"/>
              </a:rPr>
              <a:t>https://doi.org/10.1093/cercor/bhr195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Effects of selective attention to high and low SFs. Attentional difference waves (attended minus unattended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Effects of selective attention to high and low SFs. Attentional difference waves (attended minus unattended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2024-09-19T04:56:50Z</dcterms:modified>
</cp:coreProperties>
</file>