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A933B7-A183-402B-9378-2F72C11824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0BDDC-037C-47D1-8055-AA29FA67D3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0EA11D-2D98-45F4-97D8-BC5850D48B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ps/axp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61, Issue 1, March 2010, Pages 123–160,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https://doi.org/10.1093/bjps/axp014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2024-04-26T15:18:23Z</dcterms:modified>
</cp:coreProperties>
</file>