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D45EA-A707-4E2B-8E23-74337A13EB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396EE-0806-450D-976F-79ADCF7C56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5B34D-64F8-4C51-AA82-CD65FE5CF7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2024-04-26T21:47:46Z</dcterms:modified>
</cp:coreProperties>
</file>