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62DCE-FD3D-4E99-9A45-BB7F8E45F1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CA087-8376-4A68-80D3-A970FCA5A8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4. Histograms of length and maximal depth of the central sulcus (CS), the superior temporal sulcus (STS) and the intraparietal sulcus (IPS). A significant decrease in maximal depth is found in the left and right superior temporal sulci and in the right intraparietal sulcus in TS subjects compared to controls (*P &lt; 0.05, **P &lt; 0.005). A trend towards a decrease in length of the right intraparietal is also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F66CF-0EC2-46B1-90D2-B40E5DA81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4. Histograms of length and maximal depth of the central sulcus (CS), the superior temporal sulcus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4. Histograms of length and maximal depth of the central sulcus (CS), the superior temporal sulcus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2024-04-26T18:07:49Z</dcterms:modified>
</cp:coreProperties>
</file>