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FA1DED8-B979-4004-B8D1-80092DF00AD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7866F5A-56AD-41A0-ABC1-083D2B7D125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2E1A9E0-A7AA-4B28-B837-45A944F782F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2024-09-21T02:20:38Z</dcterms:modified>
</cp:coreProperties>
</file>