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D9521-0B3D-49C2-9F98-13D58DE518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2495E-3C81-4682-8CAF-88E7551D5F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662824-66C9-49F2-842D-5C403DA40A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2024-09-19T08:38:16Z</dcterms:modified>
</cp:coreProperties>
</file>