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FE3C47-FD05-4367-8C72-FEDB188943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FCD14C-DA94-4213-AE56-D462551D85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2. Growth cone morphology of thalamic axons in the cortex of L1 mutants. We examined the invasion of thalamic axons into the cortex in normal mice (A, C, E) and L1 mutant mice (B, D, F). Growth cones in the subplate (SP; A, B), cortical layer VI (C, D) and layer V (E, F) were examined and measured. As expected in normal animals, growth cones become larger and more complex as they ascend into the cortex. L1 mutants had qualitatively more complex growth cones with numerous long filopodia. Quantitatively, growth cones were longer in the subplate in L1 mutants. See text for details. Scale bar is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56FFEA-4804-4988-89E2-BFE88026BE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121–131, </a:t>
            </a:r>
            <a:r>
              <a:rPr lang="en-US" altLang="en-US" sz="1000">
                <a:solidFill>
                  <a:srgbClr val="333333"/>
                </a:solidFill>
                <a:hlinkClick r:id="rId3"/>
              </a:rPr>
              <a:t>https://doi.org/10.1093/cercor/bhg110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2. Growth cone morphology of thalamic axons in the cortex of L1 mutants. We examined the invasion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2. Growth cone morphology of thalamic axons in the cortex of L1 mutants. We examined the invasion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2024-04-26T11:00:27Z</dcterms:modified>
</cp:coreProperties>
</file>