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DAA83D-6865-4F11-A835-269F804EE0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17317A-A4E9-4730-A07E-D3D6D8742F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Illustration of the covariation between CT and the duration of blindness (left column) and the age of onset of blindness (right column). Images were thresholded at the indicated values (uncorrected P values). The strongest associations were found in the right cuneus, the lingual gyrus bilaterally, and left fusiform gyrus. The bottom panels graphically illustrate the correlations for the peak that showed maximum covariation for each regression analysis. To the right of each graph, the CT values of each sighted subject are plotted for comparison with those of the blind.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ED5358-DECC-4AD0-B371-4AAAC6F997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2455–2465, </a:t>
            </a:r>
            <a:r>
              <a:rPr lang="en-US" altLang="en-US" sz="1000">
                <a:solidFill>
                  <a:srgbClr val="333333"/>
                </a:solidFill>
                <a:hlinkClick r:id="rId3"/>
              </a:rPr>
              <a:t>https://doi.org/10.1093/cercor/bhr311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Illustration of the covariation between CT and the duration of blindness (left column) and the age of onset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Illustration of the covariation between CT and the duration of blindness (left column) and the age of onset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2024-04-26T04:14:21Z</dcterms:modified>
</cp:coreProperties>
</file>