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B1B19-C4B9-4E5F-92E7-B06CAE58AE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3FB1B-A129-4BC6-ABCB-223A9C1CC5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Predictors of mean adherence among 102 subjects who did not discontinue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713A4-2329-4A57-B229-549A132D57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4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8, 15 October 2004, Pages 1190–1198,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https://doi.org/10.1086/424008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Predictors of mean adherence among 102 subjects who did not discontinue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Predictors of mean adherence among 102 subjects who did not discontinue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2024-04-27T01:47:09Z</dcterms:modified>
</cp:coreProperties>
</file>