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8A1FF8-B386-43E9-9B00-C325C881F5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3D4AEB-2BBF-4067-8EEF-28AE6C8D12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Two complementary DNA sequences have been concatenated by linking them with six Ns. The two loops are labeled ‘1’ and ‘2’. Loop ‘1’ is an exterior loop, which is correct, but loop ‘2’ is a hairpin loop instead of an exterior loop.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CA0912-9549-4330-94E6-F14F885034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5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13, 1 July 2003, Pages 3406–3415, </a:t>
            </a:r>
            <a:r>
              <a:rPr lang="en-US" altLang="en-US" sz="1000">
                <a:solidFill>
                  <a:srgbClr val="333333"/>
                </a:solidFill>
                <a:hlinkClick r:id="rId3"/>
              </a:rPr>
              <a:t>https://doi.org/10.1093/nar/gkg595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Two complementary DNA sequences have been concatenated by linking them with six Ns. The two loops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Two complementary DNA sequences have been concatenated by linking them with six Ns. The two loops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2024-04-26T09:25:49Z</dcterms:modified>
</cp:coreProperties>
</file>