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69E0E7-C65B-4AC6-8EE7-C2D62DD5B1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2F7DEB-E2AD-49B3-AB9F-4557399F1D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7DCF52-70EA-44D1-A0F2-C9D3A70CD1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2024-04-26T13:33:04Z</dcterms:modified>
</cp:coreProperties>
</file>