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44AC9-81AE-49E1-A174-DE978B735A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0A11E-30FF-4B44-883C-66B5D8CF50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BrdU labeling in intra-hippocampal heterotopia. Thionine stain (A, C, E) and BrdU immunocytochemistry (B, D, F). Note the preferential BrdU labeling in the dorsal part of the heterotopia at E17/24 (B) and the progressive staining in more ventral sectors at E19/12 (D) and E21/12 (F). (A, B), (C, D) and (E, F), respectively, are taken from consecutive adjacent sections. The boxed area in (A) is represented at higher magnification in (B). Scale bars: 80 μm (A,C–F); 50 μm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874D9-6CC0-4C8F-BD44-83EF265083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736–748,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BrdU labeling in intra-hippocampal heterotopia. Thionine stain (A, C, E) and BrdU immunocytochemistry (B, 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BrdU labeling in intra-hippocampal heterotopia. Thionine stain (A, C, E) and BrdU immunocytochemistry (B, 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2024-04-26T05:47:46Z</dcterms:modified>
</cp:coreProperties>
</file>