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9B2B1B-F6C4-4332-AA20-3558F37FBE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ECBD01-9155-4A09-9976-C4D2727E6E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Western blotting analysis of quadriceps muscle biopsies in two patients and two controls using the mouse polyclonal ZASP antibody. Similar 78 and 32 kDa bands are seen in (1) and (2) healthy controls and (3) ZASP A165V patient (IV-9), (4) ZASP A165V patient (III-5).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6DBF6E-2BA7-4CC3-BB52-4E9915A63BE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m0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6, June 2007, Pages 1477–1484, </a:t>
            </a:r>
            <a:r>
              <a:rPr lang="en-US" altLang="en-US" sz="1000">
                <a:solidFill>
                  <a:srgbClr val="333333"/>
                </a:solidFill>
                <a:hlinkClick r:id="rId3"/>
              </a:rPr>
              <a:t>https://doi.org/10.1093/brain/awm006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Western blotting analysis of quadriceps muscle biopsies in two patients and two controls using the mouse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Western blotting analysis of quadriceps muscle biopsies in two patients and two controls using the mouse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2024-04-27T01:25:27Z</dcterms:modified>
</cp:coreProperties>
</file>