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0AB7B-934D-4950-909E-9BAD4E7B03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5DC7D-85FD-43DD-9322-09C8FD6F10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A544C-8696-4BC4-9966-4AA5493810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2024-04-26T05:46:46Z</dcterms:modified>
</cp:coreProperties>
</file>