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6D9B7-AC61-442C-BEA5-89BF3FFC58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7E5D6-B7A8-412B-986E-1A7E812BED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037A1-F311-4E9F-A4D6-FE25032FBC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2024-04-26T01:20:42Z</dcterms:modified>
</cp:coreProperties>
</file>