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D05AC-C960-4F91-81EC-5A73562DAB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A0C9B-B001-4329-9F9E-6FC24DCA81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P170 from Experiment 3. Grand-average ERP waveforms from midline electrodes binned by target repetitions 1–2 (black), 3–4 (red), low reward 5 (blue), high reward 5 (green), and 6–7 (purple). As illustrated in Figure 10C, inset shows P170 amplitudes at electrode Fz from 170 to 370 ms (gray-shaded region) for each target repetition following low-reward cues (cyan circles) and high reward followed by low-reward cues (cyan squares). Error bars are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58490-D994-4685-B7B4-361E79E26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2022–2035,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The P170 from Experiment 3. Grand-average ERP waveforms from midline electrodes binned by target repetitions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The P170 from Experiment 3. Grand-average ERP waveforms from midline electrodes binned by target repetitions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2024-04-26T14:50:55Z</dcterms:modified>
</cp:coreProperties>
</file>