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22453-9B0E-4725-A373-B1486DC0A2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533F9-F7E9-4ADB-B7CF-858A0360D2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EMG1 in Bowen-Conradi syndrome. The Impβ/7 dimer binds to EMG1 in the cytoplasm and acts as a chaperone during nuclear import of EMG1. EMG1 is then recruited by a subcomplex containing NOP14, NOC4L and UTP14a to the nucleolus where is fulfils its essential functions in the biogenesis of the small ribosomal subunit. In Bowen-Conradi syndrome, EMG1D86G is chaperoned into the nucleus by Impβ/7, where it accumulates in nuclear speckles leading to proteasome-dependent protein degradation. Only a fraction of EMG1D86G can be recruited to the nucleolus and the decreased pre-ribosomal levels of EMG1D86G lead to defects in small ribosomal subunit maturation.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85144-DB56-41D2-A03E-6E169F90F5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5353–5364,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EMG1 in Bowen-Conradi syndrome. The Impβ/7 dimer binds to EMG1 in the cytoplasm and acts as a chaperone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EMG1 in Bowen-Conradi syndrome. The Impβ/7 dimer binds to EMG1 in the cytoplasm and acts as a chaperone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2024-04-26T21:18:01Z</dcterms:modified>
</cp:coreProperties>
</file>