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F1C51AA-2E07-4B8F-8227-6639731F3B8B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4DF132B-B5F0-4A92-B5A5-F528DB545C2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79F52CA-BE6C-4B75-9989-B894B7CE513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2024-09-19T06:56:12Z</dcterms:modified>
</cp:coreProperties>
</file>