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37403-F384-4ABE-AA90-EC2B95B74C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B6A0B-760D-4A7D-B028-863D67BD72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CE341-494D-40FA-9A49-D40A1F7466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2024-09-20T02:54:36Z</dcterms:modified>
</cp:coreProperties>
</file>