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2EAE21-B418-4A37-8D1D-E1C0584D2F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D5FB08-976E-485F-A381-1269E77C75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Mean (±SEM) of the individual effect size estimates (beta-values) for each condition extracted from the single-subject analyses. The close correspondence between the patterns emerging from this mean individual effect size plots and those from the posterior probabilities as derived from the Bayesian group analysis confirmed that the observed effects were indeed stable across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92005F-06F3-4BF7-A166-5C43928606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2820–2830, </a:t>
            </a:r>
            <a:r>
              <a:rPr lang="en-US" altLang="en-US" sz="1000">
                <a:solidFill>
                  <a:srgbClr val="333333"/>
                </a:solidFill>
                <a:hlinkClick r:id="rId3"/>
              </a:rPr>
              <a:t>https://doi.org/10.1093/cercor/bhn039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Mean (±SEM) of the individual effect size estimates (beta-values) for each condition extracted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Mean (±SEM) of the individual effect size estimates (beta-values) for each condition extracted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2024-04-26T12:42:31Z</dcterms:modified>
</cp:coreProperties>
</file>