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EA465A9-1AF6-42C9-83E3-D1B35AA9817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828BC1A-3FA6-49B6-84B2-0B8B1FFB97D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View of four related repeats found by the clustering tool, shown as a multiple alignment, from a cluster containing 19 repeats discovered in human chromosome 1 (hg18). These repeats exhibit minor variations, including differences in copy number and are widely spaced along the chromosome (1: 25, 032, 377–25, 032, 662; 2: 63, 711, 700–63, 711, 975; 3: 112, 638, 002–112, 638, 328; 4: 147, 399, 764–147, 400, 090). Note that repeat 1 is present in a reverse complement orientation (RC notation). The top repeat is considered the “master” and all alignments are to its consensus (top line). The master may be picked manually, or TRDB will choose it as the repeat with the smallest combined alignment distance to the remaining repeats. For every other repeat, a consensus bar is shown and the initial and final repeat bars show where the repeat starts and ends relative to the master consensus. Note that repeat 1 starts at a different position than the other three.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B27C30F-DFF0-4846-AE6F-CDD619388E9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l101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35, Issue suppl_1, 1 January 2007, Pages D80–D87, </a:t>
            </a:r>
            <a:r>
              <a:rPr lang="en-US" altLang="en-US" sz="1000">
                <a:solidFill>
                  <a:srgbClr val="333333"/>
                </a:solidFill>
                <a:hlinkClick r:id="rId3"/>
              </a:rPr>
              <a:t>https://doi.org/10.1093/nar/gkl1013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View of four related repeats found by the clustering tool, shown as a multiple alignment, from a cluster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View of four related repeats found by the clustering tool, shown as a multiple alignment, from a cluster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2024-09-20T01:38:36Z</dcterms:modified>
</cp:coreProperties>
</file>