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CA22D6-BD8E-4BFA-B394-90A6B49712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73DEC2-9254-4AC5-AAC2-0E907A7207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normalized input maps for 7 layer 5 corticothalamic cells (top row) and 7 column-matched layer 6 corticothalamic cells (bottom row) for both inward (left column) and outward total charge transfer (right column). Pseudocolor maps represent the total amount of current entering or exiting a cell in a 100-ms window after a laser pulse at each of the 256 sites. Layer designations computed from mean distance from recorded cell to layer borders directly above or below the cell. Scale bar = 150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C4B849-E8C3-4EFC-B5D1-2A7DFEE1AA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12, December 2009, Pages 2810–2826,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11. </a:t>
            </a:r>
            <a:r>
              <a:rPr lang="en-US" altLang="en-US" b="0"/>
              <a:t>Mean normalized input maps for 7 layer 5 corticothalamic cells (top row) and 7 column-matched layer 6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11. Mean normalized input maps for 7 layer 5 corticothalamic cells (top row) and 7 column-matched layer 6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2024-04-26T17:27:07Z</dcterms:modified>
</cp:coreProperties>
</file>