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0A709-4DAD-4E81-B9C4-48BC1513FE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33B0A-BFA3-48E3-B378-A0A7BA98E9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functions for persons without past entrepreneurial experience.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EA2ED-C0BF-4D88-AEF4-400EAA8213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functions for persons with past entrepreneurial experience.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EA2ED-C0BF-4D88-AEF4-400EAA82136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c/dtm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c/dtm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5, October 2007, Pages 793–821,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Kaplan-Meier survival functions for persons without past entrepreneurial experience.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98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5, October 2007, Pages 793–821,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Kaplan-Meier survival functions for persons with past entrepreneurial experience.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49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Kaplan-Meier survival functions for persons without past entrepreneurial experience.
</vt:lpstr>
      <vt:lpstr>Figure 2 Kaplan-Meier survival functions for persons with past entrepreneurial experience.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2024-04-26T15:36:00Z</dcterms:modified>
</cp:coreProperties>
</file>