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9C98D-E482-4058-BBC8-A29896F51E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C2998-A9CC-4A6A-B53E-1007F7EE65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36A91-2FB5-4CB5-83E3-71A66A59D2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2024-04-26T22:28:02Z</dcterms:modified>
</cp:coreProperties>
</file>