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E28221-B091-4166-9146-C799534EFF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3B62BC-A717-4097-ABA6-82C7E54C3A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transcriptional maturation of GarsC201R/+ lumbrical NMJs is also defective. (A) At P15-16, GarsC201R/+ lumbricals show a delay in expression of the adult AChR subunit (Chrne) as assessed by qPCR. P = 0.0286, Kruskal–Wallis test. (B) At 1 month, Chrne expression in mutant mice has normalized to wild-type levels, but foetal subunit (Chrng) expression persists. P = 0.109, Kruskal–Wallis test. Gapdh (ENSMUSG00000057666) was used as the reference gene. *P &lt; 0.05, Dunn's multiple comparison test. A total of 2–6 mice/genotype/time-point were assayed (two wild-type mice were studied at P15-16 and 1 month for the Chrng and Chrne analyses, respectively).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039061-1A1C-4D6C-91C5-07F6E7CF31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2639–2650,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transcriptional maturation of Gars</a:t>
            </a:r>
            <a:r>
              <a:rPr lang="en-US" altLang="en-US" b="0" baseline="30000"/>
              <a:t>C201R/+</a:t>
            </a:r>
            <a:r>
              <a:rPr lang="en-US" altLang="en-US" b="0"/>
              <a:t> lumbrical NMJs is also defective. (A) At P15-16,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transcriptional maturation of GarsC201R/+ lumbrical NMJs is also defective. (A) At P15-16,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2024-04-26T23:14:31Z</dcterms:modified>
</cp:coreProperties>
</file>