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7EF8C3-3958-4DA4-824B-BD20BE3B54C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A9AD91E-45AF-4DA7-877C-B69E5C38667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Pathophysiology and the relationship between HF, CSA and arrhythmias: each episode of central apnoea and arousal results in hypoxia, norepinephrine, and wide oscillations in carbon dioxide. Hypoxia results in cardiac ischaemia, plaque rupture, and dementia. Elevated norepinephrine causes atrial and ventricular arrhythmias and activates the renin–angiotensin system resulting in sodium retention and neurohormonal activation. Neurohormonal activation and ischaemia further activate central and peripheral chemoreceptors and baroreceptors further destabilizing breathing and triggering CSA. In addition to CSA, feeding back to continue the CSA cycle, ischaemia, and neurohormonal activation causes additional pump stress leading to adverse myocardial remodelling. With adverse remodelling, cardiac function is further impaired and worsens the downward progression of HF.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2016.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4F9162-8448-47A9-BAB2-4A4FF1F9E01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Selected channels of a polysomnogram of a patient with CSA with Cheyne–Stokes breathing.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2016.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4F9162-8448-47A9-BAB2-4A4FF1F9E01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comparison between the different mechanisms of therapies in patients with CSA.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2016.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4F9162-8448-47A9-BAB2-4A4FF1F9E01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Pathway for the identification and treatment of patients with CSA.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2016.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4F9162-8448-47A9-BAB2-4A4FF1F9E01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Right brachiocephalic vein venogram.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2016.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4F9162-8448-47A9-BAB2-4A4FF1F9E01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Left pericardiophrenic venogram.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2016.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4F9162-8448-47A9-BAB2-4A4FF1F9E01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remedē® system therapy.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2016.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4F9162-8448-47A9-BAB2-4A4FF1F9E010}"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europace/euv43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europace/euv43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europace/euv43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europace/euv43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europace/euv43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europace/euv43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europace/euv435"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Europace</a:t>
            </a:r>
            <a:r>
              <a:rPr lang="en-US" altLang="en-US" sz="1000">
                <a:solidFill>
                  <a:srgbClr val="333333"/>
                </a:solidFill>
              </a:rPr>
              <a:t>, Volume 18, Issue 8, August 2016, Pages 1123–1134, </a:t>
            </a:r>
            <a:r>
              <a:rPr lang="en-US" altLang="en-US" sz="1000">
                <a:solidFill>
                  <a:srgbClr val="333333"/>
                </a:solidFill>
                <a:hlinkClick r:id="rId3"/>
              </a:rPr>
              <a:t>https://doi.org/10.1093/europace/euv435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Pathophysiology and the relationship between HF, CSA and arrhythmias: each episode of central apnoea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1077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Europace</a:t>
            </a:r>
            <a:r>
              <a:rPr lang="en-US" altLang="en-US" sz="1000">
                <a:solidFill>
                  <a:srgbClr val="333333"/>
                </a:solidFill>
              </a:rPr>
              <a:t>, Volume 18, Issue 8, August 2016, Pages 1123–1134, </a:t>
            </a:r>
            <a:r>
              <a:rPr lang="en-US" altLang="en-US" sz="1000">
                <a:solidFill>
                  <a:srgbClr val="333333"/>
                </a:solidFill>
                <a:hlinkClick r:id="rId3"/>
              </a:rPr>
              <a:t>https://doi.org/10.1093/europace/euv435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Selected channels of a polysomnogram of a patient with CSA with Cheyne–Stokes breathing.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3629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Europace</a:t>
            </a:r>
            <a:r>
              <a:rPr lang="en-US" altLang="en-US" sz="1000">
                <a:solidFill>
                  <a:srgbClr val="333333"/>
                </a:solidFill>
              </a:rPr>
              <a:t>, Volume 18, Issue 8, August 2016, Pages 1123–1134, </a:t>
            </a:r>
            <a:r>
              <a:rPr lang="en-US" altLang="en-US" sz="1000">
                <a:solidFill>
                  <a:srgbClr val="333333"/>
                </a:solidFill>
                <a:hlinkClick r:id="rId3"/>
              </a:rPr>
              <a:t>https://doi.org/10.1093/europace/euv435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comparison between the different mechanisms of therapies in patients with CSA.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8113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Europace</a:t>
            </a:r>
            <a:r>
              <a:rPr lang="en-US" altLang="en-US" sz="1000">
                <a:solidFill>
                  <a:srgbClr val="333333"/>
                </a:solidFill>
              </a:rPr>
              <a:t>, Volume 18, Issue 8, August 2016, Pages 1123–1134, </a:t>
            </a:r>
            <a:r>
              <a:rPr lang="en-US" altLang="en-US" sz="1000">
                <a:solidFill>
                  <a:srgbClr val="333333"/>
                </a:solidFill>
                <a:hlinkClick r:id="rId3"/>
              </a:rPr>
              <a:t>https://doi.org/10.1093/europace/euv435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Pathway for the identification and treatment of patients with CSA.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8105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Europace</a:t>
            </a:r>
            <a:r>
              <a:rPr lang="en-US" altLang="en-US" sz="1000">
                <a:solidFill>
                  <a:srgbClr val="333333"/>
                </a:solidFill>
              </a:rPr>
              <a:t>, Volume 18, Issue 8, August 2016, Pages 1123–1134, </a:t>
            </a:r>
            <a:r>
              <a:rPr lang="en-US" altLang="en-US" sz="1000">
                <a:solidFill>
                  <a:srgbClr val="333333"/>
                </a:solidFill>
                <a:hlinkClick r:id="rId3"/>
              </a:rPr>
              <a:t>https://doi.org/10.1093/europace/euv435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Right brachiocephalic vein venogram.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5770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Europace</a:t>
            </a:r>
            <a:r>
              <a:rPr lang="en-US" altLang="en-US" sz="1000">
                <a:solidFill>
                  <a:srgbClr val="333333"/>
                </a:solidFill>
              </a:rPr>
              <a:t>, Volume 18, Issue 8, August 2016, Pages 1123–1134, </a:t>
            </a:r>
            <a:r>
              <a:rPr lang="en-US" altLang="en-US" sz="1000">
                <a:solidFill>
                  <a:srgbClr val="333333"/>
                </a:solidFill>
                <a:hlinkClick r:id="rId3"/>
              </a:rPr>
              <a:t>https://doi.org/10.1093/europace/euv435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Left pericardiophrenic venogram.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771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Europace</a:t>
            </a:r>
            <a:r>
              <a:rPr lang="en-US" altLang="en-US" sz="1000">
                <a:solidFill>
                  <a:srgbClr val="333333"/>
                </a:solidFill>
              </a:rPr>
              <a:t>, Volume 18, Issue 8, August 2016, Pages 1123–1134, </a:t>
            </a:r>
            <a:r>
              <a:rPr lang="en-US" altLang="en-US" sz="1000">
                <a:solidFill>
                  <a:srgbClr val="333333"/>
                </a:solidFill>
                <a:hlinkClick r:id="rId3"/>
              </a:rPr>
              <a:t>https://doi.org/10.1093/europace/euv435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remedē® system therapy.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1251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Pathophysiology and the relationship between HF, CSA and arrhythmias: each episode of central apnoea and ...</vt:lpstr>
      <vt:lpstr>Figure 2 Selected channels of a polysomnogram of a patient with CSA with Cheyne–Stokes breathing.
</vt:lpstr>
      <vt:lpstr>Figure 3 A comparison between the different mechanisms of therapies in patients with CSA.
</vt:lpstr>
      <vt:lpstr>Figure 4 Pathway for the identification and treatment of patients with CSA.
</vt:lpstr>
      <vt:lpstr>Figure 5 Right brachiocephalic vein venogram.
</vt:lpstr>
      <vt:lpstr>Figure 6 Left pericardiophrenic venogram.
</vt:lpstr>
      <vt:lpstr>Figure 7 The remedē® system therapy.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2024-05-01T21:40:08Z</dcterms:modified>
</cp:coreProperties>
</file>