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EC64B2-2EB6-4B9D-A7C1-DE571F0CC6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6A1AD-FDEE-43C2-979F-8BECF5CD43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3CEBB-74E5-41DC-9F1E-FCFCA95AAB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2024-04-26T22:55:14Z</dcterms:modified>
</cp:coreProperties>
</file>