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1EC9A3-7D01-443F-ACF0-C3595811C7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B4D545-F938-48DB-B426-D01A4A77D9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the three branches of the complement pathway showing sites where CFH, C3, CD55, C1s, C1r and C4b are located. The CFH is an inhibitor of the alternative complement pathway. CD55 is a critical inhibitor of the C3 convertase step. C1s and C1r are major subunits of C1 component and C4b is a component of C4. The C1s, C1r and C4b are components of the classical complement pathway.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EBC5D8-BCDA-416B-B898-71897CB568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13, 1 July 2014, Pages 3537–3551, </a:t>
            </a:r>
            <a:r>
              <a:rPr lang="en-US" altLang="en-US" sz="1000">
                <a:solidFill>
                  <a:srgbClr val="333333"/>
                </a:solidFill>
                <a:hlinkClick r:id="rId3"/>
              </a:rPr>
              <a:t>https://doi.org/10.1093/hmg/ddu065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the three branches of the complement pathway showing sites where CFH, C3, CD55, C1s, C1r and C4b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of the three branches of the complement pathway showing sites where CFH, C3, CD55, C1s, C1r and C4b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2024-04-26T23:56:41Z</dcterms:modified>
</cp:coreProperties>
</file>