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0E1710-2FF5-422A-ADED-D868DA6EB4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6286A5-6CEF-4502-8BEF-E24D84DAAA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A1F638-A45D-44E2-B88D-C3950FF088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2024-04-27T03:51:23Z</dcterms:modified>
</cp:coreProperties>
</file>