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20288F-B88F-4C09-B9D5-971E6211C0D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E4581D-B446-4FE0-933B-5880AD0F3B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0AF385-90DD-4522-81AD-26E9F4075C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2024-04-27T02:38:40Z</dcterms:modified>
</cp:coreProperties>
</file>