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AF7AB-2206-4D6A-A80F-C1F3AE6613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24835-155F-4004-BA4C-90FC629BAD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pathways by which global and other large-scale environmental changes affect population health (based on McMichael et al., 2003b, p. 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D0658C-D508-486D-9689-AF797BA61F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l0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21, Issue suppl_1, December 2006, Pages 15–24,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https://doi.org/10.1093/heapro/dal047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1: </a:t>
            </a:r>
            <a:r>
              <a:rPr lang="en-US" altLang="en-US" b="0"/>
              <a:t>Major pathways by which global and other large-scale environmental changes affect population health (based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1: Major pathways by which global and other large-scale environmental changes affect population health (based 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2024-05-03T17:42:02Z</dcterms:modified>
</cp:coreProperties>
</file>