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3FEF3E-A170-462B-94CD-EF7A7D55B2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5DC70B-521D-4A6F-8D55-7264F38B44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progression of regional anesthetic applications into formal acute pain medicine programs. RN = registered nurse; PT = physical therapy; CNB = central neuraxial block.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American Academy of Pain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E7E54E-27F9-4AAC-85C8-AAEFEF9C0B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equipment storage and organization within a block room patient care area. Many centers will alternatively employ a mobile “block cart” containing relevant supplies necessary for safe placement of nerve blocks, including those materials found at the head of the bed in this diagram. IV = intravenous.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American Academy of Pain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E7E54E-27F9-4AAC-85C8-AAEFEF9C0B2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Defense and Veterans Pain Rating Scale 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American Academy of Pain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E7E54E-27F9-4AAC-85C8-AAEFEF9C0B2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pme.12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pme.12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pme.12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2013, Pages 124–144,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https://doi.org/10.1111/pme.12015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Overview of the progression of regional anesthetic applications into formal acute pain medicine programs. RN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48000" y="1371600"/>
            <a:ext cx="30584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2013, Pages 124–144,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https://doi.org/10.1111/pme.12015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Example of equipment storage and organization within a block room patient care area. Many centers will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30500" y="1371600"/>
            <a:ext cx="368255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2013, Pages 124–144,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https://doi.org/10.1111/pme.12015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Defense and Veterans Pain Rating Scale 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73400" y="1371600"/>
            <a:ext cx="299904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Overview of the progression of regional anesthetic applications into formal acute pain medicine programs. RN ...</vt:lpstr>
      <vt:lpstr>Figure 2 Example of equipment storage and organization within a block room patient care area. Many centers will ...</vt:lpstr>
      <vt:lpstr>Figure 3 Defense and Veterans Pain Rating Scale 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2024-04-26T00:43:05Z</dcterms:modified>
</cp:coreProperties>
</file>