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5140C-2E0B-4454-9312-8112852D69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B1ACE-1622-4758-8C94-637258C739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Profile of the relative luminosity versus the fractional mass for non-DA models with 1.0 M⊙ WDs having pure iron (upper panel) and CO (lower panel) interiors. For the case of the iron models we have included the profiles corresponding to luminosities of log L/L⊙=1.58447, 0.1668, −0.1771, −0.5043, −0.9652, −3.8293 and −4.9036 labelled from 1 to 7 respectively; whereas for CO models the luminosities are log L/L⊙=−0.12, −0.65, −2.86, −3.05, −3.44 and −5.00 labelled from 1 to 6, respectively. For details, see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DCE8B-7097-4FDE-8F45-D406F7C2B5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3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531–539,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https://doi.org/10.1046/j.1365-8711.2000.03236.x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14. </a:t>
            </a:r>
            <a:r>
              <a:rPr lang="en-US" altLang="en-US" b="0"/>
              <a:t>Profile of the relative luminosity versus the fractional mass for non-DA models with 1.0 M</a:t>
            </a:r>
            <a:r>
              <a:rPr lang="en-US" altLang="en-US" b="0" baseline="-25000"/>
              <a:t>⊙</a:t>
            </a:r>
            <a:r>
              <a:rPr lang="en-US" altLang="en-US" b="0"/>
              <a:t> WDs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14. Profile of the relative luminosity versus the fractional mass for non-DA models with 1.0 M⊙ WDs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2024-04-26T06:57:28Z</dcterms:modified>
</cp:coreProperties>
</file>